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B0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707F3-6670-46C4-9238-E8D0D0E8625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0ACC4D7-0827-404E-B15C-FC533C86B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dirty="0"/>
              <a:t>Tekst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7222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77382B-D2D1-468F-8A17-10E0E2B75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4A72872-8CE6-4360-99B6-F304CC325E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DDAA401-D3F0-4B5B-9C00-76AE15B92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DFBF2F-6A70-428C-9456-3AFD8049A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35EDF38-55EC-42AD-9A57-2A195D9E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4560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84C0292B-96ED-4107-B128-C6F6A27AD3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710E40D-CE2C-409B-935F-DEAC114490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7497E2-E1D2-47AF-A70B-587D64CC3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0E0D720-F2D6-4D61-86B5-E8CE242A30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96E4BD-7202-4EC0-819B-203B3677C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87869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4B66AC-CBA7-4D8C-8871-3EE664CBB4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15389"/>
            <a:ext cx="10515600" cy="1175299"/>
          </a:xfrm>
        </p:spPr>
        <p:txBody>
          <a:bodyPr/>
          <a:lstStyle/>
          <a:p>
            <a:r>
              <a:rPr lang="nl-NL" dirty="0"/>
              <a:t>Titel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B8B9EB-6B11-4745-B7C0-4BED226F874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l-NL" dirty="0"/>
              <a:t>Tekst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82446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D5461A-6C60-4B57-B31E-A297A8209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CB458-82FB-4A41-8E4E-96A51C0797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DE621BF-9CD4-4B48-B6D8-22FD02B3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2CE3EF-EE2F-46BE-8F5A-8B11F89F8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0EB7FC9-C0B7-49CC-B546-1FF4F5E16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72902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A05C64-0273-41C0-B7C7-85319FAF33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681037"/>
            <a:ext cx="10515600" cy="1009651"/>
          </a:xfrm>
        </p:spPr>
        <p:txBody>
          <a:bodyPr/>
          <a:lstStyle/>
          <a:p>
            <a:r>
              <a:rPr lang="nl-NL" dirty="0"/>
              <a:t>tekst</a:t>
            </a:r>
            <a:endParaRPr lang="nl-BE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1D11BDD-D690-4919-A6B7-8143232E92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5pPr marL="1828800" indent="0">
              <a:buNone/>
              <a:defRPr/>
            </a:lvl5pPr>
          </a:lstStyle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566B871-97D0-4E84-A1C1-1E3CE79BE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4993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99C3CC-0EBE-4F1D-9720-8EBA96656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B6D4348-E19D-4A2B-917F-35C47B5A8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FB35A95-5595-431E-B04D-CD93994607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A6586B8-131B-42CC-BB77-F1E496ADA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9489CBB-ADB4-4A31-B025-5A6A07D2B7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4269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A47A28-EAB1-48E7-B941-8C5C7DDB6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38A6836-F333-4E40-B9B1-47E444F89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F2677559-9DD5-4DA0-978A-DDC49B31F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356BDFD-B97D-456E-A7D9-C8FC8A24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69504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6B9A568-A3A5-450C-BD6C-CDB5FD0ED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0EECECAB-6ACA-4191-BFE7-F68AA982BB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49F2CDB-0F3B-4E76-9A24-0C39FB66B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3321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5BADE5-4FD5-4F14-935C-29E2ED34E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ACFAFE0-4FF5-41C6-A352-F1F13FAF0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B40FA-D9E2-4C91-8173-3900D727D7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F67E23-C085-464C-AC75-F474FD3AC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9847AB1-0C0B-4199-8C14-C9B66F2ED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38052B5-1FBA-4D0E-917D-258E590AB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14157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36B52-8F8A-4B53-9C03-DF038B61D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A582679-FE51-4034-AD6F-12190C88E2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23B197D-8A5B-4EFC-BB22-154E13203D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C8542DB-B211-4870-8EF5-2696B02F2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293B9E8-FFC5-4BE8-B3F2-03922FCCF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89C4FE8-0BDE-483E-81B2-28A688DC9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192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25EBE803-D40F-4846-9CE0-B6856515D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1B7D40-0923-4AC4-ACA0-CD48CD447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Klikken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nl-BE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5704D0D-6516-4341-BFB0-FF7352D5A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8EE51-5778-43F8-A9FB-6325E8978B8E}" type="datetimeFigureOut">
              <a:rPr lang="nl-BE" smtClean="0"/>
              <a:t>28/05/2025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B847C-7BFB-4687-943A-E9F250D5F4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FC7D12-3DFB-4FD4-8CFB-2DBE872A90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3D306-6DA5-4970-BD23-50BE90659DE7}" type="slidenum">
              <a:rPr lang="nl-BE" smtClean="0"/>
              <a:t>‹nr.›</a:t>
            </a:fld>
            <a:endParaRPr lang="nl-BE"/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201D0E53-E118-4CC1-9A16-CD73A354DFF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0091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00D880-809B-4EFE-8979-B5C2E172B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     </a:t>
            </a:r>
            <a:r>
              <a:rPr lang="nl-NL" sz="3600" dirty="0">
                <a:solidFill>
                  <a:srgbClr val="10B0C6"/>
                </a:solidFill>
              </a:rPr>
              <a:t>Titel</a:t>
            </a:r>
            <a:endParaRPr lang="nl-BE" sz="3600" dirty="0">
              <a:solidFill>
                <a:srgbClr val="10B0C6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5987C7-B74A-4385-82B9-D950BF2F4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Tekst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148690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310F4F-A35B-4745-80E2-C093C2564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</a:t>
            </a:r>
            <a:r>
              <a:rPr lang="nl-NL" sz="3600" dirty="0">
                <a:solidFill>
                  <a:srgbClr val="10B0C6"/>
                </a:solidFill>
              </a:rPr>
              <a:t>Titel</a:t>
            </a:r>
            <a:endParaRPr lang="nl-BE" sz="3600" dirty="0">
              <a:solidFill>
                <a:srgbClr val="10B0C6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C9125C-03E1-4955-BD15-F5F35729EA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l-NL" dirty="0"/>
              <a:t>tekst</a:t>
            </a:r>
            <a:endParaRPr lang="nl-BE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AFEDD93E-DFAB-4190-9345-E048F36A9B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/>
              <a:t>tekst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23901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42490A-6E9F-46DD-8A2C-E0C5B390C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               </a:t>
            </a:r>
            <a:r>
              <a:rPr lang="nl-NL" sz="3600" dirty="0">
                <a:solidFill>
                  <a:srgbClr val="10B0C6"/>
                </a:solidFill>
              </a:rPr>
              <a:t>Titel</a:t>
            </a:r>
            <a:endParaRPr lang="nl-BE" sz="3600" dirty="0">
              <a:solidFill>
                <a:srgbClr val="10B0C6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0529AD-3120-478D-9CF1-710EA3727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tekst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19725483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10</Words>
  <Application>Microsoft Office PowerPoint</Application>
  <PresentationFormat>Breedbeeld</PresentationFormat>
  <Paragraphs>7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                    Titel</vt:lpstr>
      <vt:lpstr>               Titel</vt:lpstr>
      <vt:lpstr>               Titel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Gast</dc:creator>
  <cp:lastModifiedBy>Gast</cp:lastModifiedBy>
  <cp:revision>3</cp:revision>
  <dcterms:created xsi:type="dcterms:W3CDTF">2025-05-28T08:26:55Z</dcterms:created>
  <dcterms:modified xsi:type="dcterms:W3CDTF">2025-05-28T09:02:32Z</dcterms:modified>
</cp:coreProperties>
</file>